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66"/>
    <a:srgbClr val="007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0C43F76-F54D-1946-EF3F-C5B46E02C5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E3966BC-6769-93AB-AD09-6A99A992F2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24CC2-645D-4CE6-BF91-E93030E5131B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31AAD47-C8CC-2CF8-11B0-09CD4C2F8D8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67F2D-F34A-F528-2D58-F1D63EE90A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0831D-4527-454A-8635-0446AF4A30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243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7EE9D-BC47-4489-B475-511311EA34AC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B16D1-9426-4B9B-BBE2-60B5B60DBA4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03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 descr="image.png">
            <a:extLst>
              <a:ext uri="{FF2B5EF4-FFF2-40B4-BE49-F238E27FC236}">
                <a16:creationId xmlns:a16="http://schemas.microsoft.com/office/drawing/2014/main" id="{1D0F7C54-258D-3F22-72FA-C783902045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6157"/>
          <a:stretch>
            <a:fillRect/>
          </a:stretch>
        </p:blipFill>
        <p:spPr>
          <a:xfrm>
            <a:off x="0" y="0"/>
            <a:ext cx="12192000" cy="1635156"/>
          </a:xfrm>
          <a:prstGeom prst="rect">
            <a:avLst/>
          </a:prstGeom>
        </p:spPr>
      </p:pic>
      <p:pic>
        <p:nvPicPr>
          <p:cNvPr id="12" name="Picture 2" descr="image.png">
            <a:extLst>
              <a:ext uri="{FF2B5EF4-FFF2-40B4-BE49-F238E27FC236}">
                <a16:creationId xmlns:a16="http://schemas.microsoft.com/office/drawing/2014/main" id="{699438B0-9B4A-B709-F422-EDA46138282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82533" y="6192463"/>
            <a:ext cx="3026934" cy="279948"/>
          </a:xfrm>
          <a:prstGeom prst="rect">
            <a:avLst/>
          </a:prstGeom>
        </p:spPr>
      </p:pic>
      <p:pic>
        <p:nvPicPr>
          <p:cNvPr id="18" name="Imagen 17" descr="Plataforma Tecnológica Española del Agua (PTEA)">
            <a:extLst>
              <a:ext uri="{FF2B5EF4-FFF2-40B4-BE49-F238E27FC236}">
                <a16:creationId xmlns:a16="http://schemas.microsoft.com/office/drawing/2014/main" id="{B5C772DA-12A1-A3CC-23C0-6C9E68425E6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32483" y="88484"/>
            <a:ext cx="2727034" cy="272158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6D0DD3D5-16DE-6189-B63A-B58262B48632}"/>
              </a:ext>
            </a:extLst>
          </p:cNvPr>
          <p:cNvSpPr txBox="1"/>
          <p:nvPr userDrawn="1"/>
        </p:nvSpPr>
        <p:spPr>
          <a:xfrm>
            <a:off x="0" y="5849978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800" b="1" i="0" cap="all" spc="150" dirty="0">
                <a:solidFill>
                  <a:srgbClr val="003966"/>
                </a:solidFill>
                <a:effectLst/>
                <a:latin typeface="+mn-lt"/>
              </a:rPr>
              <a:t>I Congreso Plataforma Tecnológica Española del Agua</a:t>
            </a:r>
            <a:endParaRPr lang="es-ES" dirty="0">
              <a:solidFill>
                <a:srgbClr val="003966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ABEAADD-705A-360E-C9C6-FA123DA74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362209"/>
            <a:ext cx="12192000" cy="2387600"/>
          </a:xfrm>
        </p:spPr>
        <p:txBody>
          <a:bodyPr anchor="b"/>
          <a:lstStyle>
            <a:lvl1pPr algn="ctr">
              <a:defRPr lang="es-ES" sz="4500" b="1" i="0" u="none" kern="1200" dirty="0">
                <a:solidFill>
                  <a:srgbClr val="003966"/>
                </a:solidFill>
                <a:latin typeface="Montserrat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C379A2-2758-D6EF-7B80-DD66D8E71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44854"/>
            <a:ext cx="9144000" cy="854837"/>
          </a:xfrm>
        </p:spPr>
        <p:txBody>
          <a:bodyPr>
            <a:normAutofit/>
          </a:bodyPr>
          <a:lstStyle>
            <a:lvl1pPr marL="0" indent="0" algn="ctr">
              <a:lnSpc>
                <a:spcPts val="2879"/>
              </a:lnSpc>
              <a:spcBef>
                <a:spcPts val="0"/>
              </a:spcBef>
              <a:buNone/>
              <a:defRPr lang="es-ES" sz="1600" b="0" i="0" u="none" kern="1200" dirty="0">
                <a:solidFill>
                  <a:srgbClr val="334155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ctr">
              <a:lnSpc>
                <a:spcPts val="2879"/>
              </a:lnSpc>
            </a:pPr>
            <a:r>
              <a:rPr lang="es-ES" sz="1800" b="0" i="0" u="none" dirty="0">
                <a:solidFill>
                  <a:srgbClr val="334155"/>
                </a:solidFill>
                <a:latin typeface="Open Sans"/>
              </a:rPr>
              <a:t>[Nombre y Apellidos del Ponente] </a:t>
            </a:r>
            <a:r>
              <a:rPr lang="es-ES" dirty="0"/>
              <a:t>
</a:t>
            </a:r>
            <a:r>
              <a:rPr lang="es-ES" sz="1800" b="0" i="0" u="none" dirty="0">
                <a:solidFill>
                  <a:srgbClr val="334155"/>
                </a:solidFill>
                <a:latin typeface="Open Sans"/>
              </a:rPr>
              <a:t> [Cargo e Institución / Empresa]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F193BB1-1C53-4C77-8517-D33A376A90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25" y="5362113"/>
            <a:ext cx="2051471" cy="48786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C638DD-6114-4363-ABB9-707D63AFFA5A}"/>
              </a:ext>
            </a:extLst>
          </p:cNvPr>
          <p:cNvSpPr txBox="1"/>
          <p:nvPr userDrawn="1"/>
        </p:nvSpPr>
        <p:spPr>
          <a:xfrm>
            <a:off x="3650952" y="5475241"/>
            <a:ext cx="22371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00" i="1" dirty="0">
                <a:solidFill>
                  <a:srgbClr val="003966"/>
                </a:solidFill>
                <a:latin typeface="Montserrat" panose="00000500000000000000" pitchFamily="2" charset="0"/>
              </a:rPr>
              <a:t>Con el apoyo de</a:t>
            </a:r>
          </a:p>
        </p:txBody>
      </p:sp>
    </p:spTree>
    <p:extLst>
      <p:ext uri="{BB962C8B-B14F-4D97-AF65-F5344CB8AC3E}">
        <p14:creationId xmlns:p14="http://schemas.microsoft.com/office/powerpoint/2010/main" val="357872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06D3FC-FB1F-2DBB-04A7-A1819BBBD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E1C891-CCC4-7E27-8B96-31484CC71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CCD6DA-8272-6F87-2AA1-02C528944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C51FDD-3450-CA0D-AEFD-3A062C3F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F4DB0-4B8C-21A9-6DDE-A91C18CC7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E6ED92A2-5742-4B61-40A7-B310AA94FA01}"/>
              </a:ext>
            </a:extLst>
          </p:cNvPr>
          <p:cNvSpPr/>
          <p:nvPr userDrawn="1"/>
        </p:nvSpPr>
        <p:spPr>
          <a:xfrm>
            <a:off x="571500" y="1392237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16911CE-0BEC-D748-77EA-878125495E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0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E18E9-B506-6E40-5EFA-1298CDFFA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588143-26E4-4CDB-5F92-113AC968C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865044-282F-89CB-7797-B71A97F3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740E13-2411-A2CC-CEDA-A62442638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B64FFB-ADED-A775-A38C-0FE8DEEF6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615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F3F525-C0B8-BB4F-0D43-B2429FF5C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3D8D04-741B-FF5A-47F2-4DF850FB0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083B84-1C80-F950-BBBF-1EAE4CD4C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DDB386-1655-BEDE-3D6D-D82C8FDC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A41DF6-258E-8FB2-104C-8642B1893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440802-B05E-2951-C425-C966F41B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DEDE3578-4E95-2863-5D25-7FDE283F22F0}"/>
              </a:ext>
            </a:extLst>
          </p:cNvPr>
          <p:cNvSpPr/>
          <p:nvPr userDrawn="1"/>
        </p:nvSpPr>
        <p:spPr>
          <a:xfrm>
            <a:off x="571500" y="1392237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0CF4855-3AC3-F605-5E86-124C44DF72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4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8786BE-130D-35D0-FC4E-0B74B80D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4616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27E719F-B5AF-525B-CC3B-D126C86F6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358D55-C93B-A996-DB84-47A333AE7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6B8D42-1A91-75C7-1E02-61C29DCBC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8F0FE41-D2F4-7CAB-EB7D-DD09BAC75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8CA033-377D-50DC-5EFA-8291930AA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8E7D4D4-6AC4-42FC-7F0A-84354B069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BC01C3-7D8D-3781-F5F1-B53C8FFCE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5FB7C152-4108-B463-6172-59366629EF21}"/>
              </a:ext>
            </a:extLst>
          </p:cNvPr>
          <p:cNvSpPr/>
          <p:nvPr userDrawn="1"/>
        </p:nvSpPr>
        <p:spPr>
          <a:xfrm>
            <a:off x="571500" y="1392237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19AB3E5-77B4-CD23-3399-EFD2E888E3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1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BD15E-D629-B01D-14C4-0843788A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64D8B0D-BFFB-45A8-A488-01FD2DE7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7992A2D-D9E3-E05D-6977-60B304430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5EF857-50C6-11A1-556C-49D044FB6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5DA59AA4-D52D-1508-3DFF-06FE24C7AA74}"/>
              </a:ext>
            </a:extLst>
          </p:cNvPr>
          <p:cNvSpPr/>
          <p:nvPr userDrawn="1"/>
        </p:nvSpPr>
        <p:spPr>
          <a:xfrm>
            <a:off x="571500" y="1392237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BFCA31D-67FF-B8D5-0214-065CEE5F83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0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616C68-73D7-D056-C64D-99F7C5FEF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6193019-D6E3-0234-0184-36B09B39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C006CBD-58CC-9DC4-5E64-5AAC1C2A2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2E6EB9D-C638-3EFF-65AD-719C4DDEAF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4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CAF1B-495E-EFFA-7508-82D76CF9C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481" y="350837"/>
            <a:ext cx="10333037" cy="10683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90C03B-2468-62F8-91C6-7EF676DA9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666875"/>
            <a:ext cx="6172200" cy="41941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6DAA63-0DB7-C4FC-E867-95C1EB215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666875"/>
            <a:ext cx="3932237" cy="42021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01DB39-C919-B0C4-DA60-1A6C963D1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9DF720-FDD7-C36E-ADD3-355673B04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B08B9E8-A3C4-0216-BD1C-34C25D10E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9CF6C027-DE9A-F04C-0BBF-FA0B9EECC2A4}"/>
              </a:ext>
            </a:extLst>
          </p:cNvPr>
          <p:cNvSpPr/>
          <p:nvPr userDrawn="1"/>
        </p:nvSpPr>
        <p:spPr>
          <a:xfrm>
            <a:off x="571499" y="1428750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59CA77-DB73-E207-70F4-06D3977D41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0052" y="6396039"/>
            <a:ext cx="3228965" cy="3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5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88225C-EDF2-25FB-BC59-296535CC5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783D4F-6F6A-093C-887D-DB44B1AF7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BA493D-A9A6-85C5-7353-F4F378AA4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FBDFE4-29A8-6602-5947-9D4BE113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641E97-FB32-9CD9-40E1-8EA4BC619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FF37-C5C5-414F-BFA9-5478B4C9C00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36F82829-B30F-E0E5-E6AD-BB5B32B72797}"/>
              </a:ext>
            </a:extLst>
          </p:cNvPr>
          <p:cNvSpPr/>
          <p:nvPr userDrawn="1"/>
        </p:nvSpPr>
        <p:spPr>
          <a:xfrm>
            <a:off x="571500" y="1392237"/>
            <a:ext cx="11049000" cy="19050"/>
          </a:xfrm>
          <a:prstGeom prst="rect">
            <a:avLst/>
          </a:prstGeom>
          <a:solidFill>
            <a:srgbClr val="E6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31730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8E4299-1886-0BB8-0A12-492F4070F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961"/>
            <a:ext cx="10515600" cy="901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3639A-FA39-7F96-5821-829A064F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6605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C3896B-E034-C205-478A-4EB5274074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A73A91-0550-47EE-A5C6-918B5485A424}" type="datetimeFigureOut">
              <a:rPr lang="es-ES" smtClean="0"/>
              <a:t>07/09/2026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CF6528-E272-FD80-C5F7-7437D4951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8DB039-8583-05BB-E1F3-C361434FA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76FF37-C5C5-414F-BFA9-5478B4C9C008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8" name="Imagen 7" descr="Plataforma Tecnológica Española del Agua (PTEA)">
            <a:extLst>
              <a:ext uri="{FF2B5EF4-FFF2-40B4-BE49-F238E27FC236}">
                <a16:creationId xmlns:a16="http://schemas.microsoft.com/office/drawing/2014/main" id="{517D8100-6A1E-0F2A-6DA2-DBD581C8A44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669775" y="36449"/>
            <a:ext cx="1368049" cy="1365313"/>
          </a:xfrm>
          <a:prstGeom prst="rect">
            <a:avLst/>
          </a:prstGeom>
        </p:spPr>
      </p:pic>
      <p:pic>
        <p:nvPicPr>
          <p:cNvPr id="10" name="Picture 1" descr="image.png">
            <a:extLst>
              <a:ext uri="{FF2B5EF4-FFF2-40B4-BE49-F238E27FC236}">
                <a16:creationId xmlns:a16="http://schemas.microsoft.com/office/drawing/2014/main" id="{97A8B2CE-6AC4-AF98-7A72-0912290B50C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b="98889"/>
          <a:stretch>
            <a:fillRect/>
          </a:stretch>
        </p:blipFill>
        <p:spPr>
          <a:xfrm>
            <a:off x="0" y="0"/>
            <a:ext cx="12192000" cy="7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8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s-ES" sz="3150" b="0" i="0" u="none" kern="1200" dirty="0">
          <a:solidFill>
            <a:srgbClr val="0060A9"/>
          </a:solidFill>
          <a:latin typeface="Montserrat SemiBold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9BE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9BE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9BE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9BE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9BE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2F123C3-54E4-4505-A3F3-13B5A7AD8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81299"/>
            <a:ext cx="12192000" cy="892721"/>
          </a:xfrm>
        </p:spPr>
        <p:txBody>
          <a:bodyPr anchor="b"/>
          <a:lstStyle>
            <a:lvl1pPr algn="ctr">
              <a:defRPr lang="es-ES" sz="4500" b="1" i="0" u="none" kern="1200" dirty="0">
                <a:solidFill>
                  <a:srgbClr val="003966"/>
                </a:solidFill>
                <a:latin typeface="Montserrat"/>
                <a:ea typeface="+mn-ea"/>
                <a:cs typeface="+mn-cs"/>
              </a:defRPr>
            </a:lvl1pPr>
          </a:lstStyle>
          <a:p>
            <a:r>
              <a:rPr lang="es-ES" dirty="0"/>
              <a:t>Título de la PONENCIA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5046E05B-A5C5-F342-5882-2BE9314368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13693"/>
            <a:ext cx="9144000" cy="1048832"/>
          </a:xfrm>
        </p:spPr>
        <p:txBody>
          <a:bodyPr/>
          <a:lstStyle>
            <a:lvl1pPr marL="0" indent="0" algn="ctr">
              <a:lnSpc>
                <a:spcPts val="2879"/>
              </a:lnSpc>
              <a:spcBef>
                <a:spcPts val="0"/>
              </a:spcBef>
              <a:buNone/>
              <a:defRPr lang="es-ES" sz="1800" b="0" i="0" u="none" kern="1200" dirty="0">
                <a:solidFill>
                  <a:srgbClr val="334155"/>
                </a:solidFill>
                <a:latin typeface="Open Sans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ctr">
              <a:lnSpc>
                <a:spcPts val="2879"/>
              </a:lnSpc>
            </a:pPr>
            <a:r>
              <a:rPr lang="es-ES" sz="1800" b="0" i="0" u="none" dirty="0">
                <a:solidFill>
                  <a:srgbClr val="334155"/>
                </a:solidFill>
                <a:latin typeface="Open Sans"/>
              </a:rPr>
              <a:t>[Nombre y Apellidos del Ponente] </a:t>
            </a:r>
            <a:r>
              <a:rPr lang="es-ES" dirty="0"/>
              <a:t>
</a:t>
            </a:r>
            <a:r>
              <a:rPr lang="es-ES" sz="1800" b="0" i="0" u="none" dirty="0">
                <a:solidFill>
                  <a:srgbClr val="334155"/>
                </a:solidFill>
                <a:latin typeface="Open Sans"/>
              </a:rPr>
              <a:t> [Cargo e Institución / Empresa]</a:t>
            </a:r>
          </a:p>
        </p:txBody>
      </p:sp>
    </p:spTree>
    <p:extLst>
      <p:ext uri="{BB962C8B-B14F-4D97-AF65-F5344CB8AC3E}">
        <p14:creationId xmlns:p14="http://schemas.microsoft.com/office/powerpoint/2010/main" val="137633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2BE258-CAFC-DC05-6C9E-54CFD51F0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4F2F14-D504-B746-23B2-2A8FC116A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5477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14646"/>
      </a:accent1>
      <a:accent2>
        <a:srgbClr val="0074BD"/>
      </a:accent2>
      <a:accent3>
        <a:srgbClr val="FFFFFF"/>
      </a:accent3>
      <a:accent4>
        <a:srgbClr val="000000"/>
      </a:accent4>
      <a:accent5>
        <a:srgbClr val="AAE2CA"/>
      </a:accent5>
      <a:accent6>
        <a:srgbClr val="0074BD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A6B24A67C2AF4CB5122C80001CE362" ma:contentTypeVersion="15" ma:contentTypeDescription="Crear nuevo documento." ma:contentTypeScope="" ma:versionID="d152337e0af9fff6973525e71605f9b4">
  <xsd:schema xmlns:xsd="http://www.w3.org/2001/XMLSchema" xmlns:xs="http://www.w3.org/2001/XMLSchema" xmlns:p="http://schemas.microsoft.com/office/2006/metadata/properties" xmlns:ns2="2d09a4ca-c1a3-42b9-9f12-83064434278d" xmlns:ns3="62627282-63b7-4329-9f57-1ed09c1b7bd9" targetNamespace="http://schemas.microsoft.com/office/2006/metadata/properties" ma:root="true" ma:fieldsID="5b26c61fdcc32ddcfe80fe1806122d58" ns2:_="" ns3:_="">
    <xsd:import namespace="2d09a4ca-c1a3-42b9-9f12-83064434278d"/>
    <xsd:import namespace="62627282-63b7-4329-9f57-1ed09c1b7b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9a4ca-c1a3-42b9-9f12-830644342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9aa7f5fa-8092-40ce-b24f-05a90ce969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627282-63b7-4329-9f57-1ed09c1b7bd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db098a-11f7-4047-88e9-5f09dadf384b}" ma:internalName="TaxCatchAll" ma:showField="CatchAllData" ma:web="62627282-63b7-4329-9f57-1ed09c1b7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627282-63b7-4329-9f57-1ed09c1b7bd9" xsi:nil="true"/>
    <lcf76f155ced4ddcb4097134ff3c332f xmlns="2d09a4ca-c1a3-42b9-9f12-8306443427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42DAE0-F0C6-457F-AE7E-79996C40C9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78846A-A9EA-4B40-A90F-F886E76B2F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09a4ca-c1a3-42b9-9f12-83064434278d"/>
    <ds:schemaRef ds:uri="62627282-63b7-4329-9f57-1ed09c1b7b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FC4F34-FC42-4133-810E-CCF4BD38A66E}">
  <ds:schemaRefs>
    <ds:schemaRef ds:uri="http://schemas.microsoft.com/office/2006/metadata/properties"/>
    <ds:schemaRef ds:uri="http://schemas.microsoft.com/office/infopath/2007/PartnerControls"/>
    <ds:schemaRef ds:uri="62627282-63b7-4329-9f57-1ed09c1b7bd9"/>
    <ds:schemaRef ds:uri="2d09a4ca-c1a3-42b9-9f12-8306443427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20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Título de la PONENCIA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Aparicio Antón</dc:creator>
  <cp:lastModifiedBy>Stephanie Aparicio Antón</cp:lastModifiedBy>
  <cp:revision>4</cp:revision>
  <dcterms:created xsi:type="dcterms:W3CDTF">2026-09-03T11:02:53Z</dcterms:created>
  <dcterms:modified xsi:type="dcterms:W3CDTF">2026-09-07T08:25:55Z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0x010100C8A6B24A67C2AF4CB5122C80001CE362</vt:lpwstr>
  </property>
</Properties>
</file>